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9" r:id="rId2"/>
    <p:sldId id="458" r:id="rId3"/>
    <p:sldId id="465" r:id="rId4"/>
    <p:sldId id="459" r:id="rId5"/>
    <p:sldId id="460" r:id="rId6"/>
    <p:sldId id="463" r:id="rId7"/>
    <p:sldId id="461" r:id="rId8"/>
    <p:sldId id="464" r:id="rId9"/>
    <p:sldId id="462" r:id="rId10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EAD9825D-AEF8-491D-9663-061CFA4CE3ED}">
          <p14:sldIdLst>
            <p14:sldId id="259"/>
          </p14:sldIdLst>
        </p14:section>
        <p14:section name="Inhalt" id="{3253FDF0-C1DB-487E-9D1F-064E6CC3DA2F}">
          <p14:sldIdLst>
            <p14:sldId id="458"/>
            <p14:sldId id="465"/>
            <p14:sldId id="459"/>
            <p14:sldId id="460"/>
            <p14:sldId id="463"/>
            <p14:sldId id="461"/>
            <p14:sldId id="464"/>
            <p14:sldId id="46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pos="5531">
          <p15:clr>
            <a:srgbClr val="A4A3A4"/>
          </p15:clr>
        </p15:guide>
        <p15:guide id="4" pos="57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D9AA9"/>
    <a:srgbClr val="7D91AA"/>
    <a:srgbClr val="A32638"/>
    <a:srgbClr val="56AA1C"/>
    <a:srgbClr val="BD6005"/>
    <a:srgbClr val="BD4505"/>
    <a:srgbClr val="7D9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3" autoAdjust="0"/>
    <p:restoredTop sz="87572" autoAdjust="0"/>
  </p:normalViewPr>
  <p:slideViewPr>
    <p:cSldViewPr showGuides="1">
      <p:cViewPr varScale="1">
        <p:scale>
          <a:sx n="117" d="100"/>
          <a:sy n="117" d="100"/>
        </p:scale>
        <p:origin x="-1464" y="-102"/>
      </p:cViewPr>
      <p:guideLst>
        <p:guide orient="horz" pos="2160"/>
        <p:guide pos="2880"/>
        <p:guide pos="5531"/>
        <p:guide pos="5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0BD71836-CABB-0745-8C0B-618995465281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052718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7ED52A6-DD4D-6E4A-BAC4-303300E514B9}" type="slidenum">
              <a:rPr lang="de-DE"/>
              <a:pPr/>
              <a:t>1</a:t>
            </a:fld>
            <a:endParaRPr lang="de-DE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7092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048B86-8432-3B47-B920-7ACA6E2E8FB8}" type="slidenum">
              <a:rPr lang="de-DE"/>
              <a:pPr/>
              <a:t>2</a:t>
            </a:fld>
            <a:endParaRPr lang="de-DE"/>
          </a:p>
        </p:txBody>
      </p:sp>
      <p:sp>
        <p:nvSpPr>
          <p:cNvPr id="473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3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31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defRPr sz="800"/>
            </a:lvl1pPr>
          </a:lstStyle>
          <a:p>
            <a:pPr lvl="0"/>
            <a:r>
              <a:rPr lang="de-DE" noProof="0" smtClean="0"/>
              <a:t>Master-Untertitelformat bearbeiten</a:t>
            </a:r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65863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endParaRPr lang="de-DE"/>
          </a:p>
        </p:txBody>
      </p:sp>
      <p:sp>
        <p:nvSpPr>
          <p:cNvPr id="7066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 sz="600">
                <a:latin typeface="+mn-lt"/>
              </a:defRPr>
            </a:lvl1pPr>
          </a:lstStyle>
          <a:p>
            <a:fld id="{34BF5620-C6CF-3247-857D-42C26D4182B0}" type="slidenum">
              <a:rPr lang="de-DE"/>
              <a:pPr/>
              <a:t>‹Nr.›</a:t>
            </a:fld>
            <a:endParaRPr lang="de-DE"/>
          </a:p>
        </p:txBody>
      </p:sp>
      <p:pic>
        <p:nvPicPr>
          <p:cNvPr id="7066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AF2C85-F370-644D-A253-0F496ECD0F09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1978105"/>
      </p:ext>
    </p:extLst>
  </p:cSld>
  <p:clrMapOvr>
    <a:masterClrMapping/>
  </p:clrMapOvr>
  <p:transition>
    <p:dissolv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61150" y="914400"/>
            <a:ext cx="1949450" cy="4495800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09625" y="914400"/>
            <a:ext cx="5699125" cy="44958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1A6DFB6-E52D-BD4F-BB67-12B71D9B7E77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6115823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ußzeilenplatzhalt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4EDF2B-DB74-434F-B1A2-80645259F2E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800268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A42417-3164-0943-9017-67C589CC036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4205399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096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57725" y="1752600"/>
            <a:ext cx="3695700" cy="365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BC0EA9-C867-2B4F-9729-3D626009CA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0845568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4BE13E-CC3E-F447-B6A4-1E032E252A8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57772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DDA51BA-B64E-1F45-9983-568272F2EB24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0018809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A4511A-F5F3-134A-8DAC-EFD658B557F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547765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D661A6-7BCD-0C49-97D7-5D7681B7A14F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3680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B4AFFE-FA04-6B46-B9B8-B5440A8B971B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9137431"/>
      </p:ext>
    </p:extLst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09625" y="914400"/>
            <a:ext cx="780097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09625" y="1752600"/>
            <a:ext cx="75438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1D4EDF2B-DB74-434F-B1A2-80645259F2EC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>
            <a:off x="0" y="182563"/>
            <a:ext cx="9144000" cy="0"/>
          </a:xfrm>
          <a:prstGeom prst="line">
            <a:avLst/>
          </a:prstGeom>
          <a:noFill/>
          <a:ln w="9525">
            <a:solidFill>
              <a:srgbClr val="A3263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0" y="179388"/>
            <a:ext cx="719138" cy="179387"/>
          </a:xfrm>
          <a:prstGeom prst="rect">
            <a:avLst/>
          </a:prstGeom>
          <a:solidFill>
            <a:srgbClr val="A3263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de-DE">
              <a:solidFill>
                <a:srgbClr val="BD4505"/>
              </a:solidFill>
              <a:latin typeface="Times" charset="0"/>
            </a:endParaRPr>
          </a:p>
        </p:txBody>
      </p:sp>
      <p:sp>
        <p:nvSpPr>
          <p:cNvPr id="1047" name="Text Box 23"/>
          <p:cNvSpPr txBox="1">
            <a:spLocks noChangeArrowheads="1"/>
          </p:cNvSpPr>
          <p:nvPr/>
        </p:nvSpPr>
        <p:spPr bwMode="auto">
          <a:xfrm>
            <a:off x="896938" y="198438"/>
            <a:ext cx="6037262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r>
              <a:rPr lang="de-DE" sz="1000">
                <a:solidFill>
                  <a:srgbClr val="A32638"/>
                </a:solidFill>
              </a:rPr>
              <a:t>Zwischentitel | Leitthema oder Name | Datum</a:t>
            </a:r>
            <a:endParaRPr lang="de-DE" sz="1000" b="1">
              <a:solidFill>
                <a:srgbClr val="A32638"/>
              </a:solidFill>
            </a:endParaRPr>
          </a:p>
        </p:txBody>
      </p:sp>
      <p:sp>
        <p:nvSpPr>
          <p:cNvPr id="1049" name="Text Box 25"/>
          <p:cNvSpPr txBox="1">
            <a:spLocks noChangeArrowheads="1"/>
          </p:cNvSpPr>
          <p:nvPr/>
        </p:nvSpPr>
        <p:spPr bwMode="auto">
          <a:xfrm>
            <a:off x="179388" y="192088"/>
            <a:ext cx="565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de-DE" sz="1000">
                <a:solidFill>
                  <a:schemeClr val="bg1"/>
                </a:solidFill>
              </a:rPr>
              <a:t>Seite </a:t>
            </a:r>
            <a:fld id="{56245CFA-C84C-D944-97F0-C05CA76EE8D4}" type="slidenum">
              <a:rPr lang="de-DE" sz="1000">
                <a:solidFill>
                  <a:schemeClr val="bg1"/>
                </a:solidFill>
              </a:rPr>
              <a:pPr>
                <a:spcBef>
                  <a:spcPct val="50000"/>
                </a:spcBef>
              </a:pPr>
              <a:t>‹Nr.›</a:t>
            </a:fld>
            <a:endParaRPr lang="de-DE" sz="1000">
              <a:solidFill>
                <a:schemeClr val="bg1"/>
              </a:solidFill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>
            <a:off x="0" y="1751013"/>
            <a:ext cx="91440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635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1054" name="Line 30"/>
          <p:cNvSpPr>
            <a:spLocks noChangeShapeType="1"/>
          </p:cNvSpPr>
          <p:nvPr/>
        </p:nvSpPr>
        <p:spPr bwMode="auto">
          <a:xfrm rot="-5400000">
            <a:off x="-2518569" y="3437732"/>
            <a:ext cx="6837363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dissolve/>
  </p:transition>
  <p:txStyles>
    <p:titleStyle>
      <a:lvl1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+mj-lt"/>
          <a:ea typeface="+mj-ea"/>
          <a:cs typeface="+mj-cs"/>
        </a:defRPr>
      </a:lvl1pPr>
      <a:lvl2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2pPr>
      <a:lvl3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3pPr>
      <a:lvl4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4pPr>
      <a:lvl5pPr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5pPr>
      <a:lvl6pPr marL="4572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6pPr>
      <a:lvl7pPr marL="9144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7pPr>
      <a:lvl8pPr marL="13716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8pPr>
      <a:lvl9pPr marL="1828800" algn="l" rtl="0" fontAlgn="base">
        <a:lnSpc>
          <a:spcPts val="2400"/>
        </a:lnSpc>
        <a:spcBef>
          <a:spcPct val="0"/>
        </a:spcBef>
        <a:spcAft>
          <a:spcPct val="0"/>
        </a:spcAft>
        <a:defRPr sz="2000" b="1">
          <a:solidFill>
            <a:srgbClr val="A32638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fontAlgn="base">
        <a:lnSpc>
          <a:spcPts val="2000"/>
        </a:lnSpc>
        <a:spcBef>
          <a:spcPct val="0"/>
        </a:spcBef>
        <a:spcAft>
          <a:spcPct val="0"/>
        </a:spcAft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4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538" y="315913"/>
            <a:ext cx="3600450" cy="69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76" name="Text Box 32"/>
          <p:cNvSpPr txBox="1">
            <a:spLocks noChangeArrowheads="1"/>
          </p:cNvSpPr>
          <p:nvPr/>
        </p:nvSpPr>
        <p:spPr bwMode="auto">
          <a:xfrm>
            <a:off x="4740275" y="5502275"/>
            <a:ext cx="4114800" cy="589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Jimi Hendrix –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Hush</a:t>
            </a:r>
            <a:r>
              <a:rPr lang="de-DE" sz="2000" dirty="0" smtClean="0">
                <a:solidFill>
                  <a:srgbClr val="A32638"/>
                </a:solidFill>
                <a:latin typeface="Arial" charset="0"/>
              </a:rPr>
              <a:t> </a:t>
            </a:r>
            <a:r>
              <a:rPr lang="de-DE" sz="2000" dirty="0" err="1" smtClean="0">
                <a:solidFill>
                  <a:srgbClr val="A32638"/>
                </a:solidFill>
                <a:latin typeface="Arial" charset="0"/>
              </a:rPr>
              <a:t>Now</a:t>
            </a:r>
            <a:endParaRPr lang="de-DE" sz="2000" dirty="0">
              <a:solidFill>
                <a:srgbClr val="A32638"/>
              </a:solidFill>
              <a:latin typeface="Arial" charset="0"/>
            </a:endParaRPr>
          </a:p>
          <a:p>
            <a:pPr>
              <a:lnSpc>
                <a:spcPts val="2200"/>
              </a:lnSpc>
            </a:pPr>
            <a:r>
              <a:rPr lang="de-DE" sz="1400" dirty="0" smtClean="0">
                <a:solidFill>
                  <a:srgbClr val="A32638"/>
                </a:solidFill>
                <a:latin typeface="Arial" charset="0"/>
              </a:rPr>
              <a:t>Animation mit Processing</a:t>
            </a:r>
            <a:endParaRPr lang="de-DE" sz="2000" b="1" dirty="0">
              <a:solidFill>
                <a:srgbClr val="A32638"/>
              </a:solidFill>
              <a:latin typeface="Arial" charset="0"/>
            </a:endParaRPr>
          </a:p>
        </p:txBody>
      </p:sp>
      <p:sp>
        <p:nvSpPr>
          <p:cNvPr id="6177" name="Text Box 33"/>
          <p:cNvSpPr txBox="1">
            <a:spLocks noChangeArrowheads="1"/>
          </p:cNvSpPr>
          <p:nvPr/>
        </p:nvSpPr>
        <p:spPr bwMode="auto">
          <a:xfrm>
            <a:off x="251520" y="5797227"/>
            <a:ext cx="2895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1pPr>
            <a:lvl2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74663" algn="l"/>
              </a:tabLs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Luis </a:t>
            </a:r>
            <a:r>
              <a:rPr lang="de-DE" sz="900" dirty="0" err="1" smtClean="0">
                <a:solidFill>
                  <a:srgbClr val="323232"/>
                </a:solidFill>
                <a:latin typeface="Arial" charset="0"/>
              </a:rPr>
              <a:t>Beaucamp</a:t>
            </a:r>
            <a:endParaRPr lang="de-DE" sz="900" dirty="0" smtClean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Tim Stenzel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Marco Combosch</a:t>
            </a: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endParaRPr lang="de-DE" sz="900" dirty="0">
              <a:solidFill>
                <a:srgbClr val="323232"/>
              </a:solidFill>
              <a:latin typeface="Arial" charset="0"/>
            </a:endParaRPr>
          </a:p>
          <a:p>
            <a:pPr eaLnBrk="1" hangingPunct="1">
              <a:lnSpc>
                <a:spcPts val="1200"/>
              </a:lnSpc>
              <a:buClr>
                <a:schemeClr val="tx2"/>
              </a:buClr>
              <a:buFont typeface="Times" charset="0"/>
              <a:buNone/>
            </a:pPr>
            <a:r>
              <a:rPr lang="de-DE" sz="900" dirty="0" smtClean="0">
                <a:solidFill>
                  <a:srgbClr val="323232"/>
                </a:solidFill>
                <a:latin typeface="Arial" charset="0"/>
              </a:rPr>
              <a:t>07.08.2015 | Grundlagen der Gestaltung II</a:t>
            </a:r>
            <a:endParaRPr lang="de-DE" sz="900" dirty="0">
              <a:solidFill>
                <a:srgbClr val="323232"/>
              </a:solidFill>
              <a:latin typeface="Arial" charset="0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" y="1272010"/>
            <a:ext cx="9144000" cy="397623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900" name="Rectangle 4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46490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Jimi </a:t>
            </a:r>
            <a:r>
              <a:rPr lang="de-DE" sz="2800" dirty="0" smtClean="0"/>
              <a:t>Hendrix – </a:t>
            </a:r>
            <a:r>
              <a:rPr lang="de-DE" sz="2800" dirty="0" err="1" smtClean="0"/>
              <a:t>Hush</a:t>
            </a:r>
            <a:r>
              <a:rPr lang="de-DE" sz="2800" dirty="0" smtClean="0"/>
              <a:t> </a:t>
            </a:r>
            <a:r>
              <a:rPr lang="de-DE" sz="2800" dirty="0" err="1" smtClean="0"/>
              <a:t>Now</a:t>
            </a:r>
            <a:endParaRPr lang="de-DE" sz="2800" dirty="0" smtClean="0"/>
          </a:p>
          <a:p>
            <a:pPr marL="0" indent="0"/>
            <a:endParaRPr lang="de-DE" sz="2800" dirty="0"/>
          </a:p>
          <a:p>
            <a:pPr marL="0" indent="0"/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Vom Song zur Idee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Von der Idee zum Video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800" dirty="0"/>
          </a:p>
          <a:p>
            <a:pPr>
              <a:buFont typeface="Arial" panose="020B0604020202020204" pitchFamily="34" charset="0"/>
              <a:buChar char="•"/>
            </a:pPr>
            <a:endParaRPr lang="de-DE" sz="28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de-DE" sz="2800" dirty="0" smtClean="0"/>
              <a:t>Fazit</a:t>
            </a:r>
            <a:endParaRPr lang="de-DE" sz="2800" dirty="0"/>
          </a:p>
          <a:p>
            <a:endParaRPr lang="de-DE" dirty="0"/>
          </a:p>
          <a:p>
            <a:pPr lvl="1">
              <a:lnSpc>
                <a:spcPct val="90000"/>
              </a:lnSpc>
            </a:pPr>
            <a:endParaRPr lang="de-DE" sz="1600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809625" y="1752600"/>
            <a:ext cx="7543800" cy="3980656"/>
          </a:xfrm>
        </p:spPr>
        <p:txBody>
          <a:bodyPr/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*</a:t>
            </a:r>
            <a:r>
              <a:rPr lang="de-DE" sz="2000" dirty="0" smtClean="0"/>
              <a:t>27.11.1942 in Seattle</a:t>
            </a:r>
            <a:endParaRPr lang="de-DE" sz="2000" dirty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1946: erstes Instrument (Mundharmonika)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1957: Rock `n Roll Begeisterung &amp; akustische Gitarre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Bis 1965: viele Bands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1965: erstmals Sänger und </a:t>
            </a:r>
            <a:r>
              <a:rPr lang="de-DE" sz="2000" dirty="0" err="1" smtClean="0"/>
              <a:t>Frontman</a:t>
            </a:r>
            <a:endParaRPr lang="de-DE" sz="2000" dirty="0" smtClean="0"/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1966: Band Jimi Hendrix Experience gegründet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 smtClean="0"/>
              <a:t>1967: erstes Album „Are </a:t>
            </a:r>
            <a:r>
              <a:rPr lang="de-DE" sz="2000" dirty="0" err="1" smtClean="0"/>
              <a:t>You</a:t>
            </a:r>
            <a:r>
              <a:rPr lang="de-DE" sz="2000" dirty="0" smtClean="0"/>
              <a:t> </a:t>
            </a:r>
            <a:r>
              <a:rPr lang="de-DE" sz="2000" dirty="0" err="1" smtClean="0"/>
              <a:t>Experienced</a:t>
            </a:r>
            <a:r>
              <a:rPr lang="de-DE" sz="2000" dirty="0" smtClean="0"/>
              <a:t>“ (Platz 2 in UK)</a:t>
            </a:r>
          </a:p>
          <a:p>
            <a:pPr marL="0" indent="0">
              <a:lnSpc>
                <a:spcPct val="100000"/>
              </a:lnSpc>
            </a:pPr>
            <a:r>
              <a:rPr lang="de-DE" sz="2000" dirty="0"/>
              <a:t>	</a:t>
            </a:r>
            <a:r>
              <a:rPr lang="de-DE" sz="2000" dirty="0" smtClean="0"/>
              <a:t> Auftritt beim Monterey Pop Festival (Gitarre verbrannt)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1969: Auftritt beim Woodstock Festival (spielt verfremdete Hymne)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 </a:t>
            </a:r>
            <a:r>
              <a:rPr lang="de-DE" sz="2000" dirty="0" smtClean="0"/>
              <a:t>1969- 70: Massiver Drogenkonsum </a:t>
            </a:r>
            <a:r>
              <a:rPr lang="de-DE" sz="2000" dirty="0" smtClean="0">
                <a:sym typeface="Wingdings" panose="05000000000000000000" pitchFamily="2" charset="2"/>
              </a:rPr>
              <a:t> desaströse Konzerte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DE" sz="2000" dirty="0"/>
              <a:t> </a:t>
            </a:r>
            <a:r>
              <a:rPr lang="de-DE" sz="2000" dirty="0" smtClean="0"/>
              <a:t>†18.9.1970 (Mix aus Alkohol und Drogen)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Jimi </a:t>
            </a:r>
            <a:r>
              <a:rPr lang="de-DE" dirty="0" smtClean="0"/>
              <a:t>Hendrix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3614493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Rectangle 2"/>
          <p:cNvSpPr>
            <a:spLocks noGrp="1" noChangeArrowheads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Jimi Hendrix – </a:t>
            </a:r>
            <a:r>
              <a:rPr lang="de-DE" dirty="0" err="1" smtClean="0"/>
              <a:t>Hush</a:t>
            </a:r>
            <a:r>
              <a:rPr lang="de-DE" dirty="0" smtClean="0"/>
              <a:t> </a:t>
            </a:r>
            <a:r>
              <a:rPr lang="de-DE" dirty="0" err="1" smtClean="0"/>
              <a:t>Now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557" y="1571625"/>
            <a:ext cx="3633948" cy="4233639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4972557" y="5949280"/>
            <a:ext cx="3633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Quelle: http://www.flowerpowerpacha.com/wp-content/uploads/2015/03/jimi.jpg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827584" y="1711609"/>
            <a:ext cx="392894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/>
              <a:t>1965: New York, hatte keine Auftritte, wollte aber spielen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Unterschrieb Vertrag bei       </a:t>
            </a:r>
          </a:p>
          <a:p>
            <a:r>
              <a:rPr lang="de-DE" sz="2000" dirty="0" smtClean="0">
                <a:sym typeface="Wingdings" panose="05000000000000000000" pitchFamily="2" charset="2"/>
              </a:rPr>
              <a:t>kleinem Produzenten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smtClean="0">
                <a:sym typeface="Wingdings" panose="05000000000000000000" pitchFamily="2" charset="2"/>
              </a:rPr>
              <a:t>Spielte tagelang mit Curtis Knight und dessen Band</a:t>
            </a:r>
          </a:p>
          <a:p>
            <a:pPr marL="342900" indent="-342900">
              <a:buFont typeface="Wingdings"/>
              <a:buChar char="à"/>
            </a:pPr>
            <a:r>
              <a:rPr lang="de-DE" sz="2000" dirty="0" smtClean="0">
                <a:sym typeface="Wingdings" panose="05000000000000000000" pitchFamily="2" charset="2"/>
              </a:rPr>
              <a:t>Viele Songs entstanden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smtClean="0">
                <a:sym typeface="Wingdings" panose="05000000000000000000" pitchFamily="2" charset="2"/>
              </a:rPr>
              <a:t>10.10.1967 veröffentlicht</a:t>
            </a:r>
            <a:endParaRPr lang="de-DE" dirty="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607005"/>
            <a:ext cx="8640960" cy="947933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56" y="2996952"/>
            <a:ext cx="3977807" cy="2892332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2976688"/>
            <a:ext cx="3378375" cy="322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3979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Vom Song zur Idee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132856"/>
            <a:ext cx="4273790" cy="3168532"/>
          </a:xfr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136" y="2129674"/>
            <a:ext cx="4276217" cy="31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03264"/>
      </p:ext>
    </p:extLst>
  </p:cSld>
  <p:clrMapOvr>
    <a:masterClrMapping/>
  </p:clrMapOvr>
  <p:transition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44824"/>
            <a:ext cx="4301083" cy="3225812"/>
          </a:xfr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92976"/>
            <a:ext cx="3906011" cy="29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8973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Von der Idee zum Video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09625" y="1484784"/>
            <a:ext cx="7543800" cy="5040560"/>
          </a:xfr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/>
          <a:lstStyle/>
          <a:p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()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counter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++;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millis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long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-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currentTime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; //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reset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previousTime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)(((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+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leftOverDeltaTime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 /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fixedDeltaTime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));</a:t>
            </a:r>
          </a:p>
          <a:p>
            <a:endParaRPr lang="de-DE" sz="9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leftOverDeltaTime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deltaTimeMS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-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* 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fixedDeltaTime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&gt; 15)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15; //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too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much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accumulation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can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freeze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program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!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= 1;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&lt;=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timeStepAmt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iteration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drop.solve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fixedDeltaTimeSeconds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timeScale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}</a:t>
            </a:r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drop.draw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makeDrums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listenLineIn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drop.speed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= 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map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de-DE" sz="900" dirty="0" err="1">
                <a:latin typeface="Consolas" panose="020B0609020204030204" pitchFamily="49" charset="0"/>
                <a:cs typeface="Consolas" panose="020B0609020204030204" pitchFamily="49" charset="0"/>
              </a:rPr>
              <a:t>in.mix.level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(), 0, 1, 20, 25);</a:t>
            </a:r>
          </a:p>
          <a:p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de-DE" sz="900" dirty="0" smtClean="0"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  <a:r>
              <a:rPr lang="de-DE" sz="9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lineInDrops</a:t>
            </a:r>
            <a:r>
              <a:rPr lang="de-DE" sz="900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de-DE" sz="9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0159489"/>
      </p:ext>
    </p:extLst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09625" y="914400"/>
            <a:ext cx="7800975" cy="657225"/>
          </a:xfrm>
        </p:spPr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93935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eere Präsentation">
  <a:themeElements>
    <a:clrScheme name="Leere Prä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157</Words>
  <Application>Microsoft Office PowerPoint</Application>
  <PresentationFormat>Bildschirmpräsentation (4:3)</PresentationFormat>
  <Paragraphs>65</Paragraphs>
  <Slides>9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0" baseType="lpstr">
      <vt:lpstr>Leere Präsentation</vt:lpstr>
      <vt:lpstr>PowerPoint-Präsentation</vt:lpstr>
      <vt:lpstr>Inhalt</vt:lpstr>
      <vt:lpstr>Jimi Hendrix</vt:lpstr>
      <vt:lpstr>Jimi Hendrix – Hush Now</vt:lpstr>
      <vt:lpstr>Vom Song zur Idee</vt:lpstr>
      <vt:lpstr>Vom Song zur Idee</vt:lpstr>
      <vt:lpstr>Von der Idee zum Video</vt:lpstr>
      <vt:lpstr>Von der Idee zum Video</vt:lpstr>
      <vt:lpstr>Fazit</vt:lpstr>
    </vt:vector>
  </TitlesOfParts>
  <Company>kiz Abt. Medien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Titelmaster</dc:title>
  <dc:creator>Marco</dc:creator>
  <cp:lastModifiedBy>Tim</cp:lastModifiedBy>
  <cp:revision>29</cp:revision>
  <dcterms:modified xsi:type="dcterms:W3CDTF">2015-08-06T13:37:20Z</dcterms:modified>
</cp:coreProperties>
</file>